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59" r:id="rId6"/>
    <p:sldId id="260" r:id="rId7"/>
    <p:sldId id="269" r:id="rId8"/>
    <p:sldId id="261" r:id="rId9"/>
    <p:sldId id="268" r:id="rId10"/>
    <p:sldId id="270" r:id="rId11"/>
    <p:sldId id="271" r:id="rId12"/>
    <p:sldId id="272" r:id="rId13"/>
    <p:sldId id="273" r:id="rId14"/>
    <p:sldId id="266" r:id="rId15"/>
    <p:sldId id="274" r:id="rId16"/>
    <p:sldId id="265" r:id="rId17"/>
    <p:sldId id="275" r:id="rId18"/>
    <p:sldId id="262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BA3D13-86B4-4630-99D5-A7B2198B7979}" v="145" dt="2024-01-18T20:08:23.9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Nienhuis" userId="2c6c04f1-77c7-44b5-a463-93386779ab63" providerId="ADAL" clId="{30BA3D13-86B4-4630-99D5-A7B2198B7979}"/>
    <pc:docChg chg="undo custSel addSld delSld modSld">
      <pc:chgData name="Ben Nienhuis" userId="2c6c04f1-77c7-44b5-a463-93386779ab63" providerId="ADAL" clId="{30BA3D13-86B4-4630-99D5-A7B2198B7979}" dt="2024-01-18T20:08:23.985" v="990"/>
      <pc:docMkLst>
        <pc:docMk/>
      </pc:docMkLst>
      <pc:sldChg chg="modAnim">
        <pc:chgData name="Ben Nienhuis" userId="2c6c04f1-77c7-44b5-a463-93386779ab63" providerId="ADAL" clId="{30BA3D13-86B4-4630-99D5-A7B2198B7979}" dt="2024-01-18T20:08:23.985" v="990"/>
        <pc:sldMkLst>
          <pc:docMk/>
          <pc:sldMk cId="1650583079" sldId="259"/>
        </pc:sldMkLst>
      </pc:sldChg>
      <pc:sldChg chg="modSp mod modAnim">
        <pc:chgData name="Ben Nienhuis" userId="2c6c04f1-77c7-44b5-a463-93386779ab63" providerId="ADAL" clId="{30BA3D13-86B4-4630-99D5-A7B2198B7979}" dt="2024-01-18T19:23:02.703" v="265"/>
        <pc:sldMkLst>
          <pc:docMk/>
          <pc:sldMk cId="679123513" sldId="260"/>
        </pc:sldMkLst>
        <pc:spChg chg="mod">
          <ac:chgData name="Ben Nienhuis" userId="2c6c04f1-77c7-44b5-a463-93386779ab63" providerId="ADAL" clId="{30BA3D13-86B4-4630-99D5-A7B2198B7979}" dt="2024-01-18T19:09:53.320" v="25" actId="20577"/>
          <ac:spMkLst>
            <pc:docMk/>
            <pc:sldMk cId="679123513" sldId="260"/>
            <ac:spMk id="3" creationId="{B6CAD3B0-4A95-77E6-7746-D83C2B557A80}"/>
          </ac:spMkLst>
        </pc:spChg>
      </pc:sldChg>
      <pc:sldChg chg="addSp delSp modSp mod modAnim">
        <pc:chgData name="Ben Nienhuis" userId="2c6c04f1-77c7-44b5-a463-93386779ab63" providerId="ADAL" clId="{30BA3D13-86B4-4630-99D5-A7B2198B7979}" dt="2024-01-18T19:22:41.591" v="264"/>
        <pc:sldMkLst>
          <pc:docMk/>
          <pc:sldMk cId="3666909888" sldId="261"/>
        </pc:sldMkLst>
        <pc:spChg chg="mod">
          <ac:chgData name="Ben Nienhuis" userId="2c6c04f1-77c7-44b5-a463-93386779ab63" providerId="ADAL" clId="{30BA3D13-86B4-4630-99D5-A7B2198B7979}" dt="2024-01-18T19:13:03.228" v="215" actId="20577"/>
          <ac:spMkLst>
            <pc:docMk/>
            <pc:sldMk cId="3666909888" sldId="261"/>
            <ac:spMk id="3" creationId="{B6CAD3B0-4A95-77E6-7746-D83C2B557A80}"/>
          </ac:spMkLst>
        </pc:spChg>
        <pc:picChg chg="del">
          <ac:chgData name="Ben Nienhuis" userId="2c6c04f1-77c7-44b5-a463-93386779ab63" providerId="ADAL" clId="{30BA3D13-86B4-4630-99D5-A7B2198B7979}" dt="2024-01-18T19:13:15.280" v="216" actId="478"/>
          <ac:picMkLst>
            <pc:docMk/>
            <pc:sldMk cId="3666909888" sldId="261"/>
            <ac:picMk id="5" creationId="{EB7CEDE5-DE37-3A0A-DF43-81CCB0E95E9A}"/>
          </ac:picMkLst>
        </pc:picChg>
        <pc:picChg chg="add mod">
          <ac:chgData name="Ben Nienhuis" userId="2c6c04f1-77c7-44b5-a463-93386779ab63" providerId="ADAL" clId="{30BA3D13-86B4-4630-99D5-A7B2198B7979}" dt="2024-01-18T19:13:46.480" v="218" actId="1076"/>
          <ac:picMkLst>
            <pc:docMk/>
            <pc:sldMk cId="3666909888" sldId="261"/>
            <ac:picMk id="7" creationId="{563D8C61-F0AA-CB98-F8C7-38A30C502F39}"/>
          </ac:picMkLst>
        </pc:picChg>
      </pc:sldChg>
      <pc:sldChg chg="addSp delSp modSp mod">
        <pc:chgData name="Ben Nienhuis" userId="2c6c04f1-77c7-44b5-a463-93386779ab63" providerId="ADAL" clId="{30BA3D13-86B4-4630-99D5-A7B2198B7979}" dt="2024-01-18T20:01:20.412" v="845" actId="1076"/>
        <pc:sldMkLst>
          <pc:docMk/>
          <pc:sldMk cId="3975533250" sldId="262"/>
        </pc:sldMkLst>
        <pc:spChg chg="mod">
          <ac:chgData name="Ben Nienhuis" userId="2c6c04f1-77c7-44b5-a463-93386779ab63" providerId="ADAL" clId="{30BA3D13-86B4-4630-99D5-A7B2198B7979}" dt="2024-01-18T20:00:45.575" v="839" actId="20577"/>
          <ac:spMkLst>
            <pc:docMk/>
            <pc:sldMk cId="3975533250" sldId="262"/>
            <ac:spMk id="3" creationId="{B6CAD3B0-4A95-77E6-7746-D83C2B557A80}"/>
          </ac:spMkLst>
        </pc:spChg>
        <pc:picChg chg="del">
          <ac:chgData name="Ben Nienhuis" userId="2c6c04f1-77c7-44b5-a463-93386779ab63" providerId="ADAL" clId="{30BA3D13-86B4-4630-99D5-A7B2198B7979}" dt="2024-01-18T20:00:51.749" v="840" actId="478"/>
          <ac:picMkLst>
            <pc:docMk/>
            <pc:sldMk cId="3975533250" sldId="262"/>
            <ac:picMk id="5" creationId="{EB7CEDE5-DE37-3A0A-DF43-81CCB0E95E9A}"/>
          </ac:picMkLst>
        </pc:picChg>
        <pc:picChg chg="add del mod">
          <ac:chgData name="Ben Nienhuis" userId="2c6c04f1-77c7-44b5-a463-93386779ab63" providerId="ADAL" clId="{30BA3D13-86B4-4630-99D5-A7B2198B7979}" dt="2024-01-18T19:59:02.109" v="751" actId="478"/>
          <ac:picMkLst>
            <pc:docMk/>
            <pc:sldMk cId="3975533250" sldId="262"/>
            <ac:picMk id="8" creationId="{FFC5F899-1E35-AC89-F59A-33FD3FF39E34}"/>
          </ac:picMkLst>
        </pc:picChg>
        <pc:picChg chg="add mod">
          <ac:chgData name="Ben Nienhuis" userId="2c6c04f1-77c7-44b5-a463-93386779ab63" providerId="ADAL" clId="{30BA3D13-86B4-4630-99D5-A7B2198B7979}" dt="2024-01-18T19:59:34.462" v="753" actId="1076"/>
          <ac:picMkLst>
            <pc:docMk/>
            <pc:sldMk cId="3975533250" sldId="262"/>
            <ac:picMk id="10" creationId="{0033CAAF-3C8B-97D0-A0B7-A53C91608207}"/>
          </ac:picMkLst>
        </pc:picChg>
        <pc:picChg chg="add mod">
          <ac:chgData name="Ben Nienhuis" userId="2c6c04f1-77c7-44b5-a463-93386779ab63" providerId="ADAL" clId="{30BA3D13-86B4-4630-99D5-A7B2198B7979}" dt="2024-01-18T20:01:20.412" v="845" actId="1076"/>
          <ac:picMkLst>
            <pc:docMk/>
            <pc:sldMk cId="3975533250" sldId="262"/>
            <ac:picMk id="12" creationId="{8A599656-09A8-835F-5D23-B8A566C28B93}"/>
          </ac:picMkLst>
        </pc:picChg>
      </pc:sldChg>
      <pc:sldChg chg="del">
        <pc:chgData name="Ben Nienhuis" userId="2c6c04f1-77c7-44b5-a463-93386779ab63" providerId="ADAL" clId="{30BA3D13-86B4-4630-99D5-A7B2198B7979}" dt="2024-01-18T19:55:44.549" v="692" actId="47"/>
        <pc:sldMkLst>
          <pc:docMk/>
          <pc:sldMk cId="1793402190" sldId="264"/>
        </pc:sldMkLst>
      </pc:sldChg>
      <pc:sldChg chg="addSp delSp modSp mod modAnim">
        <pc:chgData name="Ben Nienhuis" userId="2c6c04f1-77c7-44b5-a463-93386779ab63" providerId="ADAL" clId="{30BA3D13-86B4-4630-99D5-A7B2198B7979}" dt="2024-01-18T19:55:33.750" v="691" actId="1076"/>
        <pc:sldMkLst>
          <pc:docMk/>
          <pc:sldMk cId="1189762459" sldId="265"/>
        </pc:sldMkLst>
        <pc:spChg chg="mod">
          <ac:chgData name="Ben Nienhuis" userId="2c6c04f1-77c7-44b5-a463-93386779ab63" providerId="ADAL" clId="{30BA3D13-86B4-4630-99D5-A7B2198B7979}" dt="2024-01-18T19:51:40.818" v="684" actId="12"/>
          <ac:spMkLst>
            <pc:docMk/>
            <pc:sldMk cId="1189762459" sldId="265"/>
            <ac:spMk id="3" creationId="{B6CAD3B0-4A95-77E6-7746-D83C2B557A80}"/>
          </ac:spMkLst>
        </pc:spChg>
        <pc:picChg chg="del">
          <ac:chgData name="Ben Nienhuis" userId="2c6c04f1-77c7-44b5-a463-93386779ab63" providerId="ADAL" clId="{30BA3D13-86B4-4630-99D5-A7B2198B7979}" dt="2024-01-18T19:51:57.175" v="687" actId="478"/>
          <ac:picMkLst>
            <pc:docMk/>
            <pc:sldMk cId="1189762459" sldId="265"/>
            <ac:picMk id="5" creationId="{EB7CEDE5-DE37-3A0A-DF43-81CCB0E95E9A}"/>
          </ac:picMkLst>
        </pc:picChg>
        <pc:picChg chg="add mod">
          <ac:chgData name="Ben Nienhuis" userId="2c6c04f1-77c7-44b5-a463-93386779ab63" providerId="ADAL" clId="{30BA3D13-86B4-4630-99D5-A7B2198B7979}" dt="2024-01-18T19:55:33.750" v="691" actId="1076"/>
          <ac:picMkLst>
            <pc:docMk/>
            <pc:sldMk cId="1189762459" sldId="265"/>
            <ac:picMk id="8" creationId="{E3451937-9DA9-95CD-0A66-AEB6D5A9528B}"/>
          </ac:picMkLst>
        </pc:picChg>
      </pc:sldChg>
      <pc:sldChg chg="addSp delSp modSp mod modAnim">
        <pc:chgData name="Ben Nienhuis" userId="2c6c04f1-77c7-44b5-a463-93386779ab63" providerId="ADAL" clId="{30BA3D13-86B4-4630-99D5-A7B2198B7979}" dt="2024-01-18T19:46:09.736" v="652"/>
        <pc:sldMkLst>
          <pc:docMk/>
          <pc:sldMk cId="3193109711" sldId="266"/>
        </pc:sldMkLst>
        <pc:spChg chg="mod">
          <ac:chgData name="Ben Nienhuis" userId="2c6c04f1-77c7-44b5-a463-93386779ab63" providerId="ADAL" clId="{30BA3D13-86B4-4630-99D5-A7B2198B7979}" dt="2024-01-18T19:44:00.266" v="647" actId="14100"/>
          <ac:spMkLst>
            <pc:docMk/>
            <pc:sldMk cId="3193109711" sldId="266"/>
            <ac:spMk id="3" creationId="{B6CAD3B0-4A95-77E6-7746-D83C2B557A80}"/>
          </ac:spMkLst>
        </pc:spChg>
        <pc:picChg chg="del">
          <ac:chgData name="Ben Nienhuis" userId="2c6c04f1-77c7-44b5-a463-93386779ab63" providerId="ADAL" clId="{30BA3D13-86B4-4630-99D5-A7B2198B7979}" dt="2024-01-18T19:44:02.226" v="648" actId="478"/>
          <ac:picMkLst>
            <pc:docMk/>
            <pc:sldMk cId="3193109711" sldId="266"/>
            <ac:picMk id="5" creationId="{EB7CEDE5-DE37-3A0A-DF43-81CCB0E95E9A}"/>
          </ac:picMkLst>
        </pc:picChg>
        <pc:picChg chg="add mod">
          <ac:chgData name="Ben Nienhuis" userId="2c6c04f1-77c7-44b5-a463-93386779ab63" providerId="ADAL" clId="{30BA3D13-86B4-4630-99D5-A7B2198B7979}" dt="2024-01-18T19:45:44.978" v="650" actId="1076"/>
          <ac:picMkLst>
            <pc:docMk/>
            <pc:sldMk cId="3193109711" sldId="266"/>
            <ac:picMk id="7" creationId="{D09B4E67-F6AF-8101-B691-3EA7957B048C}"/>
          </ac:picMkLst>
        </pc:picChg>
      </pc:sldChg>
      <pc:sldChg chg="addSp delSp modSp mod modAnim">
        <pc:chgData name="Ben Nienhuis" userId="2c6c04f1-77c7-44b5-a463-93386779ab63" providerId="ADAL" clId="{30BA3D13-86B4-4630-99D5-A7B2198B7979}" dt="2024-01-18T19:22:24.404" v="262"/>
        <pc:sldMkLst>
          <pc:docMk/>
          <pc:sldMk cId="1494715202" sldId="268"/>
        </pc:sldMkLst>
        <pc:picChg chg="del">
          <ac:chgData name="Ben Nienhuis" userId="2c6c04f1-77c7-44b5-a463-93386779ab63" providerId="ADAL" clId="{30BA3D13-86B4-4630-99D5-A7B2198B7979}" dt="2024-01-18T19:13:57.307" v="219" actId="478"/>
          <ac:picMkLst>
            <pc:docMk/>
            <pc:sldMk cId="1494715202" sldId="268"/>
            <ac:picMk id="5" creationId="{EB7CEDE5-DE37-3A0A-DF43-81CCB0E95E9A}"/>
          </ac:picMkLst>
        </pc:picChg>
        <pc:picChg chg="add mod">
          <ac:chgData name="Ben Nienhuis" userId="2c6c04f1-77c7-44b5-a463-93386779ab63" providerId="ADAL" clId="{30BA3D13-86B4-4630-99D5-A7B2198B7979}" dt="2024-01-18T19:14:40.391" v="222" actId="1076"/>
          <ac:picMkLst>
            <pc:docMk/>
            <pc:sldMk cId="1494715202" sldId="268"/>
            <ac:picMk id="7" creationId="{678B7B98-5936-9127-218F-AC2784D44CCD}"/>
          </ac:picMkLst>
        </pc:picChg>
      </pc:sldChg>
      <pc:sldChg chg="addSp delSp modSp mod modAnim">
        <pc:chgData name="Ben Nienhuis" userId="2c6c04f1-77c7-44b5-a463-93386779ab63" providerId="ADAL" clId="{30BA3D13-86B4-4630-99D5-A7B2198B7979}" dt="2024-01-18T19:23:09.840" v="266"/>
        <pc:sldMkLst>
          <pc:docMk/>
          <pc:sldMk cId="459863111" sldId="269"/>
        </pc:sldMkLst>
        <pc:spChg chg="mod">
          <ac:chgData name="Ben Nienhuis" userId="2c6c04f1-77c7-44b5-a463-93386779ab63" providerId="ADAL" clId="{30BA3D13-86B4-4630-99D5-A7B2198B7979}" dt="2024-01-18T19:09:30.334" v="9" actId="20577"/>
          <ac:spMkLst>
            <pc:docMk/>
            <pc:sldMk cId="459863111" sldId="269"/>
            <ac:spMk id="3" creationId="{B6CAD3B0-4A95-77E6-7746-D83C2B557A80}"/>
          </ac:spMkLst>
        </pc:spChg>
        <pc:picChg chg="del">
          <ac:chgData name="Ben Nienhuis" userId="2c6c04f1-77c7-44b5-a463-93386779ab63" providerId="ADAL" clId="{30BA3D13-86B4-4630-99D5-A7B2198B7979}" dt="2024-01-18T19:09:05.849" v="0" actId="478"/>
          <ac:picMkLst>
            <pc:docMk/>
            <pc:sldMk cId="459863111" sldId="269"/>
            <ac:picMk id="5" creationId="{EB7CEDE5-DE37-3A0A-DF43-81CCB0E95E9A}"/>
          </ac:picMkLst>
        </pc:picChg>
        <pc:picChg chg="add mod">
          <ac:chgData name="Ben Nienhuis" userId="2c6c04f1-77c7-44b5-a463-93386779ab63" providerId="ADAL" clId="{30BA3D13-86B4-4630-99D5-A7B2198B7979}" dt="2024-01-18T19:09:26.514" v="3" actId="1076"/>
          <ac:picMkLst>
            <pc:docMk/>
            <pc:sldMk cId="459863111" sldId="269"/>
            <ac:picMk id="7" creationId="{67C9A5CD-E83B-1B29-7F37-46F9F129A50F}"/>
          </ac:picMkLst>
        </pc:picChg>
      </pc:sldChg>
      <pc:sldChg chg="addSp delSp modSp mod modAnim">
        <pc:chgData name="Ben Nienhuis" userId="2c6c04f1-77c7-44b5-a463-93386779ab63" providerId="ADAL" clId="{30BA3D13-86B4-4630-99D5-A7B2198B7979}" dt="2024-01-18T19:35:00.761" v="501" actId="1076"/>
        <pc:sldMkLst>
          <pc:docMk/>
          <pc:sldMk cId="1127875627" sldId="270"/>
        </pc:sldMkLst>
        <pc:spChg chg="mod">
          <ac:chgData name="Ben Nienhuis" userId="2c6c04f1-77c7-44b5-a463-93386779ab63" providerId="ADAL" clId="{30BA3D13-86B4-4630-99D5-A7B2198B7979}" dt="2024-01-18T19:35:00.761" v="501" actId="1076"/>
          <ac:spMkLst>
            <pc:docMk/>
            <pc:sldMk cId="1127875627" sldId="270"/>
            <ac:spMk id="3" creationId="{B6CAD3B0-4A95-77E6-7746-D83C2B557A80}"/>
          </ac:spMkLst>
        </pc:spChg>
        <pc:picChg chg="del">
          <ac:chgData name="Ben Nienhuis" userId="2c6c04f1-77c7-44b5-a463-93386779ab63" providerId="ADAL" clId="{30BA3D13-86B4-4630-99D5-A7B2198B7979}" dt="2024-01-18T19:17:04.571" v="223" actId="478"/>
          <ac:picMkLst>
            <pc:docMk/>
            <pc:sldMk cId="1127875627" sldId="270"/>
            <ac:picMk id="5" creationId="{EB7CEDE5-DE37-3A0A-DF43-81CCB0E95E9A}"/>
          </ac:picMkLst>
        </pc:picChg>
        <pc:picChg chg="add mod">
          <ac:chgData name="Ben Nienhuis" userId="2c6c04f1-77c7-44b5-a463-93386779ab63" providerId="ADAL" clId="{30BA3D13-86B4-4630-99D5-A7B2198B7979}" dt="2024-01-18T19:18:10.910" v="227" actId="1076"/>
          <ac:picMkLst>
            <pc:docMk/>
            <pc:sldMk cId="1127875627" sldId="270"/>
            <ac:picMk id="8" creationId="{B4F35789-754C-34EE-547E-DA2F12F67E46}"/>
          </ac:picMkLst>
        </pc:picChg>
        <pc:picChg chg="add mod">
          <ac:chgData name="Ben Nienhuis" userId="2c6c04f1-77c7-44b5-a463-93386779ab63" providerId="ADAL" clId="{30BA3D13-86B4-4630-99D5-A7B2198B7979}" dt="2024-01-18T19:34:50.393" v="498" actId="14100"/>
          <ac:picMkLst>
            <pc:docMk/>
            <pc:sldMk cId="1127875627" sldId="270"/>
            <ac:picMk id="10" creationId="{51B70180-F498-9016-BDBF-51AED4F7EB67}"/>
          </ac:picMkLst>
        </pc:picChg>
      </pc:sldChg>
      <pc:sldChg chg="addSp delSp modSp mod">
        <pc:chgData name="Ben Nienhuis" userId="2c6c04f1-77c7-44b5-a463-93386779ab63" providerId="ADAL" clId="{30BA3D13-86B4-4630-99D5-A7B2198B7979}" dt="2024-01-18T19:30:26.907" v="385" actId="14100"/>
        <pc:sldMkLst>
          <pc:docMk/>
          <pc:sldMk cId="1675999128" sldId="271"/>
        </pc:sldMkLst>
        <pc:spChg chg="mod">
          <ac:chgData name="Ben Nienhuis" userId="2c6c04f1-77c7-44b5-a463-93386779ab63" providerId="ADAL" clId="{30BA3D13-86B4-4630-99D5-A7B2198B7979}" dt="2024-01-18T19:27:48.988" v="380" actId="20577"/>
          <ac:spMkLst>
            <pc:docMk/>
            <pc:sldMk cId="1675999128" sldId="271"/>
            <ac:spMk id="3" creationId="{B6CAD3B0-4A95-77E6-7746-D83C2B557A80}"/>
          </ac:spMkLst>
        </pc:spChg>
        <pc:picChg chg="del">
          <ac:chgData name="Ben Nienhuis" userId="2c6c04f1-77c7-44b5-a463-93386779ab63" providerId="ADAL" clId="{30BA3D13-86B4-4630-99D5-A7B2198B7979}" dt="2024-01-18T19:27:54.430" v="381" actId="478"/>
          <ac:picMkLst>
            <pc:docMk/>
            <pc:sldMk cId="1675999128" sldId="271"/>
            <ac:picMk id="5" creationId="{EB7CEDE5-DE37-3A0A-DF43-81CCB0E95E9A}"/>
          </ac:picMkLst>
        </pc:picChg>
        <pc:picChg chg="add mod">
          <ac:chgData name="Ben Nienhuis" userId="2c6c04f1-77c7-44b5-a463-93386779ab63" providerId="ADAL" clId="{30BA3D13-86B4-4630-99D5-A7B2198B7979}" dt="2024-01-18T19:30:26.907" v="385" actId="14100"/>
          <ac:picMkLst>
            <pc:docMk/>
            <pc:sldMk cId="1675999128" sldId="271"/>
            <ac:picMk id="7" creationId="{28F5D373-4A96-E6E1-F43C-CBB5602182D5}"/>
          </ac:picMkLst>
        </pc:picChg>
      </pc:sldChg>
      <pc:sldChg chg="addSp delSp modSp mod">
        <pc:chgData name="Ben Nienhuis" userId="2c6c04f1-77c7-44b5-a463-93386779ab63" providerId="ADAL" clId="{30BA3D13-86B4-4630-99D5-A7B2198B7979}" dt="2024-01-18T19:36:03.337" v="509" actId="14100"/>
        <pc:sldMkLst>
          <pc:docMk/>
          <pc:sldMk cId="2034924041" sldId="272"/>
        </pc:sldMkLst>
        <pc:spChg chg="mod">
          <ac:chgData name="Ben Nienhuis" userId="2c6c04f1-77c7-44b5-a463-93386779ab63" providerId="ADAL" clId="{30BA3D13-86B4-4630-99D5-A7B2198B7979}" dt="2024-01-18T19:34:27.426" v="494" actId="20577"/>
          <ac:spMkLst>
            <pc:docMk/>
            <pc:sldMk cId="2034924041" sldId="272"/>
            <ac:spMk id="3" creationId="{B6CAD3B0-4A95-77E6-7746-D83C2B557A80}"/>
          </ac:spMkLst>
        </pc:spChg>
        <pc:picChg chg="del">
          <ac:chgData name="Ben Nienhuis" userId="2c6c04f1-77c7-44b5-a463-93386779ab63" providerId="ADAL" clId="{30BA3D13-86B4-4630-99D5-A7B2198B7979}" dt="2024-01-18T19:34:31.682" v="495" actId="478"/>
          <ac:picMkLst>
            <pc:docMk/>
            <pc:sldMk cId="2034924041" sldId="272"/>
            <ac:picMk id="5" creationId="{EB7CEDE5-DE37-3A0A-DF43-81CCB0E95E9A}"/>
          </ac:picMkLst>
        </pc:picChg>
        <pc:picChg chg="add mod">
          <ac:chgData name="Ben Nienhuis" userId="2c6c04f1-77c7-44b5-a463-93386779ab63" providerId="ADAL" clId="{30BA3D13-86B4-4630-99D5-A7B2198B7979}" dt="2024-01-18T19:36:03.337" v="509" actId="14100"/>
          <ac:picMkLst>
            <pc:docMk/>
            <pc:sldMk cId="2034924041" sldId="272"/>
            <ac:picMk id="7" creationId="{64FADA42-E4C9-E428-7765-8C5C3A2CC31E}"/>
          </ac:picMkLst>
        </pc:picChg>
      </pc:sldChg>
      <pc:sldChg chg="addSp delSp modSp mod modAnim">
        <pc:chgData name="Ben Nienhuis" userId="2c6c04f1-77c7-44b5-a463-93386779ab63" providerId="ADAL" clId="{30BA3D13-86B4-4630-99D5-A7B2198B7979}" dt="2024-01-18T19:42:56.169" v="595" actId="1076"/>
        <pc:sldMkLst>
          <pc:docMk/>
          <pc:sldMk cId="2387446511" sldId="273"/>
        </pc:sldMkLst>
        <pc:spChg chg="mod">
          <ac:chgData name="Ben Nienhuis" userId="2c6c04f1-77c7-44b5-a463-93386779ab63" providerId="ADAL" clId="{30BA3D13-86B4-4630-99D5-A7B2198B7979}" dt="2024-01-18T19:42:30.911" v="590" actId="20577"/>
          <ac:spMkLst>
            <pc:docMk/>
            <pc:sldMk cId="2387446511" sldId="273"/>
            <ac:spMk id="3" creationId="{B6CAD3B0-4A95-77E6-7746-D83C2B557A80}"/>
          </ac:spMkLst>
        </pc:spChg>
        <pc:picChg chg="del">
          <ac:chgData name="Ben Nienhuis" userId="2c6c04f1-77c7-44b5-a463-93386779ab63" providerId="ADAL" clId="{30BA3D13-86B4-4630-99D5-A7B2198B7979}" dt="2024-01-18T19:37:03.031" v="510" actId="478"/>
          <ac:picMkLst>
            <pc:docMk/>
            <pc:sldMk cId="2387446511" sldId="273"/>
            <ac:picMk id="5" creationId="{EB7CEDE5-DE37-3A0A-DF43-81CCB0E95E9A}"/>
          </ac:picMkLst>
        </pc:picChg>
        <pc:picChg chg="add mod">
          <ac:chgData name="Ben Nienhuis" userId="2c6c04f1-77c7-44b5-a463-93386779ab63" providerId="ADAL" clId="{30BA3D13-86B4-4630-99D5-A7B2198B7979}" dt="2024-01-18T19:42:56.169" v="595" actId="1076"/>
          <ac:picMkLst>
            <pc:docMk/>
            <pc:sldMk cId="2387446511" sldId="273"/>
            <ac:picMk id="7" creationId="{06D8729A-27A6-1EDD-BC9F-DD20266996D3}"/>
          </ac:picMkLst>
        </pc:picChg>
      </pc:sldChg>
      <pc:sldChg chg="addSp delSp modSp mod modAnim">
        <pc:chgData name="Ben Nienhuis" userId="2c6c04f1-77c7-44b5-a463-93386779ab63" providerId="ADAL" clId="{30BA3D13-86B4-4630-99D5-A7B2198B7979}" dt="2024-01-18T19:49:42.805" v="682" actId="1076"/>
        <pc:sldMkLst>
          <pc:docMk/>
          <pc:sldMk cId="1178564398" sldId="274"/>
        </pc:sldMkLst>
        <pc:spChg chg="mod">
          <ac:chgData name="Ben Nienhuis" userId="2c6c04f1-77c7-44b5-a463-93386779ab63" providerId="ADAL" clId="{30BA3D13-86B4-4630-99D5-A7B2198B7979}" dt="2024-01-18T19:49:34.022" v="679" actId="6549"/>
          <ac:spMkLst>
            <pc:docMk/>
            <pc:sldMk cId="1178564398" sldId="274"/>
            <ac:spMk id="3" creationId="{B6CAD3B0-4A95-77E6-7746-D83C2B557A80}"/>
          </ac:spMkLst>
        </pc:spChg>
        <pc:picChg chg="del">
          <ac:chgData name="Ben Nienhuis" userId="2c6c04f1-77c7-44b5-a463-93386779ab63" providerId="ADAL" clId="{30BA3D13-86B4-4630-99D5-A7B2198B7979}" dt="2024-01-18T19:46:35.208" v="653" actId="478"/>
          <ac:picMkLst>
            <pc:docMk/>
            <pc:sldMk cId="1178564398" sldId="274"/>
            <ac:picMk id="5" creationId="{EB7CEDE5-DE37-3A0A-DF43-81CCB0E95E9A}"/>
          </ac:picMkLst>
        </pc:picChg>
        <pc:picChg chg="add mod">
          <ac:chgData name="Ben Nienhuis" userId="2c6c04f1-77c7-44b5-a463-93386779ab63" providerId="ADAL" clId="{30BA3D13-86B4-4630-99D5-A7B2198B7979}" dt="2024-01-18T19:49:42.805" v="682" actId="1076"/>
          <ac:picMkLst>
            <pc:docMk/>
            <pc:sldMk cId="1178564398" sldId="274"/>
            <ac:picMk id="7" creationId="{2BCF6EA1-3869-E38F-47E6-C58654D16F08}"/>
          </ac:picMkLst>
        </pc:picChg>
      </pc:sldChg>
      <pc:sldChg chg="addSp delSp modSp add mod modAnim">
        <pc:chgData name="Ben Nienhuis" userId="2c6c04f1-77c7-44b5-a463-93386779ab63" providerId="ADAL" clId="{30BA3D13-86B4-4630-99D5-A7B2198B7979}" dt="2024-01-18T20:07:04.556" v="989"/>
        <pc:sldMkLst>
          <pc:docMk/>
          <pc:sldMk cId="1808226144" sldId="275"/>
        </pc:sldMkLst>
        <pc:spChg chg="mod">
          <ac:chgData name="Ben Nienhuis" userId="2c6c04f1-77c7-44b5-a463-93386779ab63" providerId="ADAL" clId="{30BA3D13-86B4-4630-99D5-A7B2198B7979}" dt="2024-01-18T20:04:39.683" v="969" actId="20577"/>
          <ac:spMkLst>
            <pc:docMk/>
            <pc:sldMk cId="1808226144" sldId="275"/>
            <ac:spMk id="3" creationId="{B6CAD3B0-4A95-77E6-7746-D83C2B557A80}"/>
          </ac:spMkLst>
        </pc:spChg>
        <pc:picChg chg="add mod">
          <ac:chgData name="Ben Nienhuis" userId="2c6c04f1-77c7-44b5-a463-93386779ab63" providerId="ADAL" clId="{30BA3D13-86B4-4630-99D5-A7B2198B7979}" dt="2024-01-18T20:04:50.667" v="973" actId="1076"/>
          <ac:picMkLst>
            <pc:docMk/>
            <pc:sldMk cId="1808226144" sldId="275"/>
            <ac:picMk id="7" creationId="{C8E0971D-DE43-AA6B-E4EC-AF1916F5D0A2}"/>
          </ac:picMkLst>
        </pc:picChg>
        <pc:picChg chg="del">
          <ac:chgData name="Ben Nienhuis" userId="2c6c04f1-77c7-44b5-a463-93386779ab63" providerId="ADAL" clId="{30BA3D13-86B4-4630-99D5-A7B2198B7979}" dt="2024-01-18T20:03:14.258" v="865" actId="478"/>
          <ac:picMkLst>
            <pc:docMk/>
            <pc:sldMk cId="1808226144" sldId="275"/>
            <ac:picMk id="8" creationId="{E3451937-9DA9-95CD-0A66-AEB6D5A9528B}"/>
          </ac:picMkLst>
        </pc:picChg>
        <pc:picChg chg="add mod">
          <ac:chgData name="Ben Nienhuis" userId="2c6c04f1-77c7-44b5-a463-93386779ab63" providerId="ADAL" clId="{30BA3D13-86B4-4630-99D5-A7B2198B7979}" dt="2024-01-18T20:05:46.131" v="978" actId="1076"/>
          <ac:picMkLst>
            <pc:docMk/>
            <pc:sldMk cId="1808226144" sldId="275"/>
            <ac:picMk id="9" creationId="{6DC69791-9F02-CF2D-45D8-47E6B13D127D}"/>
          </ac:picMkLst>
        </pc:picChg>
        <pc:picChg chg="add mod">
          <ac:chgData name="Ben Nienhuis" userId="2c6c04f1-77c7-44b5-a463-93386779ab63" providerId="ADAL" clId="{30BA3D13-86B4-4630-99D5-A7B2198B7979}" dt="2024-01-18T20:06:12.842" v="983" actId="1076"/>
          <ac:picMkLst>
            <pc:docMk/>
            <pc:sldMk cId="1808226144" sldId="275"/>
            <ac:picMk id="10" creationId="{C8C00817-9F15-6FDA-F2EE-DFD51BDEDFBB}"/>
          </ac:picMkLst>
        </pc:picChg>
        <pc:picChg chg="add mod">
          <ac:chgData name="Ben Nienhuis" userId="2c6c04f1-77c7-44b5-a463-93386779ab63" providerId="ADAL" clId="{30BA3D13-86B4-4630-99D5-A7B2198B7979}" dt="2024-01-18T20:06:35.123" v="987" actId="14100"/>
          <ac:picMkLst>
            <pc:docMk/>
            <pc:sldMk cId="1808226144" sldId="275"/>
            <ac:picMk id="11" creationId="{503AAAA5-5188-B02D-0D37-D782D341614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13841-7D0E-4ED5-850C-4305C62235CD}" type="datetimeFigureOut">
              <a:rPr lang="nl-NL" smtClean="0"/>
              <a:t>18-1-2024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DF346-A44A-4795-9EE5-1A420750B1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6871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4611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0170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1870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1080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781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9518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6514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0515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6740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9707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7600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7913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2936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5103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RugoEgbOmgU?feature=oembed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s://www.agmatix.com/ag-field-trial-managemen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06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3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FC1F05E-BBD5-782C-36A6-511A8DBD7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2343" y="0"/>
            <a:ext cx="2618792" cy="196409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6CAD3B0-4A95-77E6-7746-D83C2B557A80}"/>
              </a:ext>
            </a:extLst>
          </p:cNvPr>
          <p:cNvSpPr txBox="1"/>
          <p:nvPr/>
        </p:nvSpPr>
        <p:spPr>
          <a:xfrm>
            <a:off x="1642188" y="1728000"/>
            <a:ext cx="745515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1 Introductie proefveldtechniek</a:t>
            </a:r>
          </a:p>
          <a:p>
            <a:endParaRPr lang="nl-NL" sz="2400" dirty="0"/>
          </a:p>
          <a:p>
            <a:r>
              <a:rPr lang="nl-NL" sz="2400" dirty="0"/>
              <a:t>4. Toepassing resultaten</a:t>
            </a:r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Gegevensanalyse vindt doorgaans plaats na afloop van een proefveld, relaties tussen factoren (behandelingen) kunnen in kaart worden gebracht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Deze dienen als basis voor geavanceerdere voorspellende modellen..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De laatste stap van het beheer van proefvelden is gevolgtrekking en kennisoverdracht,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De onderzoek conclusie, is de drijvende kracht achter de vooruitgang in de landbouw</a:t>
            </a:r>
          </a:p>
          <a:p>
            <a:r>
              <a:rPr lang="nl-NL" sz="2400" dirty="0"/>
              <a:t> </a:t>
            </a:r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6D8729A-27A6-1EDD-BC9F-DD20266996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2918" y="5326163"/>
            <a:ext cx="3013788" cy="120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4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3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FC1F05E-BBD5-782C-36A6-511A8DBD7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2343" y="0"/>
            <a:ext cx="2618792" cy="196409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6CAD3B0-4A95-77E6-7746-D83C2B557A80}"/>
              </a:ext>
            </a:extLst>
          </p:cNvPr>
          <p:cNvSpPr txBox="1"/>
          <p:nvPr/>
        </p:nvSpPr>
        <p:spPr>
          <a:xfrm>
            <a:off x="1642188" y="1728000"/>
            <a:ext cx="746756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1 Introductie proefveldtechniek</a:t>
            </a:r>
          </a:p>
          <a:p>
            <a:endParaRPr lang="nl-NL" sz="2400" dirty="0"/>
          </a:p>
          <a:p>
            <a:r>
              <a:rPr lang="nl-NL" sz="2400" dirty="0"/>
              <a:t>De uitdagingen in de proefveldtechniek zijn als volgt: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Interpretaties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Foutieve noteringen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Fouten in de teelt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Eenheden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Papier </a:t>
            </a:r>
            <a:r>
              <a:rPr lang="nl-NL" sz="2400" dirty="0" err="1"/>
              <a:t>ipv</a:t>
            </a:r>
            <a:r>
              <a:rPr lang="nl-NL" sz="2400" dirty="0"/>
              <a:t> computer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Planning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09B4E67-F6AF-8101-B691-3EA7957B0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15004"/>
            <a:ext cx="37719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0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3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FC1F05E-BBD5-782C-36A6-511A8DBD7B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2343" y="0"/>
            <a:ext cx="2618792" cy="196409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6CAD3B0-4A95-77E6-7746-D83C2B557A80}"/>
              </a:ext>
            </a:extLst>
          </p:cNvPr>
          <p:cNvSpPr txBox="1"/>
          <p:nvPr/>
        </p:nvSpPr>
        <p:spPr>
          <a:xfrm>
            <a:off x="1642188" y="1728000"/>
            <a:ext cx="7277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1 Introductie proefveldtechniek</a:t>
            </a:r>
          </a:p>
          <a:p>
            <a:r>
              <a:rPr lang="nl-NL" sz="2400" dirty="0"/>
              <a:t>Uitdagingen op te lossen met:</a:t>
            </a:r>
          </a:p>
          <a:p>
            <a:endParaRPr lang="nl-NL" sz="2400" dirty="0"/>
          </a:p>
          <a:p>
            <a:endParaRPr lang="nl-NL" dirty="0"/>
          </a:p>
        </p:txBody>
      </p:sp>
      <p:pic>
        <p:nvPicPr>
          <p:cNvPr id="7" name="Onlinemedia 6" title="Revolutionize Field Trials: Discover Agmatix's Top 5  Trial Management Features">
            <a:hlinkClick r:id="" action="ppaction://media"/>
            <a:extLst>
              <a:ext uri="{FF2B5EF4-FFF2-40B4-BE49-F238E27FC236}">
                <a16:creationId xmlns:a16="http://schemas.microsoft.com/office/drawing/2014/main" id="{2BCF6EA1-3869-E38F-47E6-C58654D16F0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213082" y="2548433"/>
            <a:ext cx="7417836" cy="418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6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3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FC1F05E-BBD5-782C-36A6-511A8DBD7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2343" y="0"/>
            <a:ext cx="2618792" cy="196409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6CAD3B0-4A95-77E6-7746-D83C2B557A80}"/>
              </a:ext>
            </a:extLst>
          </p:cNvPr>
          <p:cNvSpPr txBox="1"/>
          <p:nvPr/>
        </p:nvSpPr>
        <p:spPr>
          <a:xfrm>
            <a:off x="1642188" y="1728000"/>
            <a:ext cx="727787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1 Introductie proefveldtechniek</a:t>
            </a:r>
          </a:p>
          <a:p>
            <a:endParaRPr lang="nl-NL" sz="2400" dirty="0"/>
          </a:p>
          <a:p>
            <a:r>
              <a:rPr lang="nl-NL" sz="2400" dirty="0"/>
              <a:t>5 Tips</a:t>
            </a:r>
          </a:p>
          <a:p>
            <a:endParaRPr lang="nl-NL" sz="2400" dirty="0"/>
          </a:p>
          <a:p>
            <a:pPr marL="457200" indent="-457200">
              <a:buAutoNum type="arabicPeriod"/>
            </a:pPr>
            <a:r>
              <a:rPr lang="nl-NL" sz="2400" dirty="0"/>
              <a:t>Identificeer het ‘waarom’</a:t>
            </a:r>
          </a:p>
          <a:p>
            <a:pPr marL="457200" indent="-457200">
              <a:buAutoNum type="arabicPeriod"/>
            </a:pPr>
            <a:r>
              <a:rPr lang="nl-NL" sz="2400" dirty="0"/>
              <a:t>Ontwerp de proef</a:t>
            </a:r>
          </a:p>
          <a:p>
            <a:pPr marL="457200" indent="-457200">
              <a:buAutoNum type="arabicPeriod"/>
            </a:pPr>
            <a:r>
              <a:rPr lang="nl-NL" sz="2400" dirty="0"/>
              <a:t>Verzamelgegevens</a:t>
            </a:r>
          </a:p>
          <a:p>
            <a:pPr marL="457200" indent="-457200">
              <a:buAutoNum type="arabicPeriod"/>
            </a:pPr>
            <a:r>
              <a:rPr lang="nl-NL" sz="2400" dirty="0"/>
              <a:t>Analyseer en interpreteer experimentresultaten</a:t>
            </a:r>
          </a:p>
          <a:p>
            <a:pPr marL="457200" indent="-457200">
              <a:buAutoNum type="arabicPeriod"/>
            </a:pPr>
            <a:r>
              <a:rPr lang="nl-NL" sz="2400" dirty="0"/>
              <a:t>Trek conclusies en bepaal wat toekomst biedt</a:t>
            </a:r>
          </a:p>
          <a:p>
            <a:endParaRPr lang="nl-NL" sz="2400" dirty="0"/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3451937-9DA9-95CD-0A66-AEB6D5A952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6513" y="4038270"/>
            <a:ext cx="2009311" cy="224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6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3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FC1F05E-BBD5-782C-36A6-511A8DBD7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2343" y="0"/>
            <a:ext cx="2618792" cy="196409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6CAD3B0-4A95-77E6-7746-D83C2B557A80}"/>
              </a:ext>
            </a:extLst>
          </p:cNvPr>
          <p:cNvSpPr txBox="1"/>
          <p:nvPr/>
        </p:nvSpPr>
        <p:spPr>
          <a:xfrm>
            <a:off x="1642188" y="1728000"/>
            <a:ext cx="727787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1 Introductie proefveldtechniek</a:t>
            </a:r>
          </a:p>
          <a:p>
            <a:endParaRPr lang="nl-NL" sz="2400" dirty="0"/>
          </a:p>
          <a:p>
            <a:r>
              <a:rPr lang="nl-NL" sz="2400" dirty="0"/>
              <a:t>Volgende week maken we zelf een proefveld met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3 rassen Basilicum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3 soorten potgrond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Kas en Klimaatcel</a:t>
            </a:r>
          </a:p>
          <a:p>
            <a:endParaRPr lang="nl-NL" sz="2400" dirty="0"/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8E0971D-DE43-AA6B-E4EC-AF1916F5D0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8506" y="4014808"/>
            <a:ext cx="4413014" cy="254449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DC69791-9F02-CF2D-45D8-47E6B13D12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000" y="4595282"/>
            <a:ext cx="1571430" cy="157143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8C00817-9F15-6FDA-F2EE-DFD51BDEDF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0890" y="4579908"/>
            <a:ext cx="1571430" cy="157143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03AAAA5-5188-B02D-0D37-D782D34161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0427" y="4579908"/>
            <a:ext cx="1571430" cy="157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2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3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FC1F05E-BBD5-782C-36A6-511A8DBD7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2343" y="0"/>
            <a:ext cx="2618792" cy="196409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6CAD3B0-4A95-77E6-7746-D83C2B557A80}"/>
              </a:ext>
            </a:extLst>
          </p:cNvPr>
          <p:cNvSpPr txBox="1"/>
          <p:nvPr/>
        </p:nvSpPr>
        <p:spPr>
          <a:xfrm>
            <a:off x="1642188" y="1728000"/>
            <a:ext cx="1001174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1 Introductie proefveldtechniek</a:t>
            </a:r>
          </a:p>
          <a:p>
            <a:endParaRPr lang="nl-NL" sz="2400" dirty="0"/>
          </a:p>
          <a:p>
            <a:r>
              <a:rPr lang="nl-NL" sz="2400" dirty="0"/>
              <a:t>Huiswerk :</a:t>
            </a:r>
          </a:p>
          <a:p>
            <a:endParaRPr lang="nl-NL" sz="2400" dirty="0"/>
          </a:p>
          <a:p>
            <a:r>
              <a:rPr lang="nl-NL" sz="2400" dirty="0"/>
              <a:t>Ga naar deze link: </a:t>
            </a:r>
            <a:r>
              <a:rPr lang="nl-NL" sz="1600" dirty="0">
                <a:hlinkClick r:id="rId4"/>
              </a:rPr>
              <a:t>https://www.agmatix.com/ag-field-trial-management</a:t>
            </a:r>
            <a:r>
              <a:rPr lang="nl-NL" sz="2400" dirty="0">
                <a:hlinkClick r:id="rId4"/>
              </a:rPr>
              <a:t>/</a:t>
            </a:r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Klik op vertalen lees deze pagina en maak kort verslagje wat deze app kan.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033CAAF-3C8B-97D0-A0B7-A53C916082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1087" y="3870182"/>
            <a:ext cx="4039164" cy="198147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8A599656-09A8-835F-5D23-B8A566C28B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9658" y="4977670"/>
            <a:ext cx="2144089" cy="155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33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3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nl-NL" dirty="0"/>
              <a:t>Telen op kwaliteit / Proefveldtechniek</a:t>
            </a:r>
          </a:p>
          <a:p>
            <a:r>
              <a:rPr lang="nl-NL" dirty="0"/>
              <a:t>Les 1 19/01 Nakijken toets en Introductie Blok 3</a:t>
            </a:r>
          </a:p>
          <a:p>
            <a:r>
              <a:rPr lang="nl-NL" dirty="0"/>
              <a:t>Les 2 26/01 Proefveldtechniek practicum</a:t>
            </a:r>
            <a:endParaRPr lang="nl-NL" sz="1400" dirty="0"/>
          </a:p>
          <a:p>
            <a:r>
              <a:rPr lang="nl-NL" dirty="0"/>
              <a:t>Les 3 09/02 Telen op kwaliteit</a:t>
            </a:r>
          </a:p>
          <a:p>
            <a:r>
              <a:rPr lang="nl-NL" dirty="0"/>
              <a:t>Les 4 16/02 Telen op kwaliteit</a:t>
            </a:r>
          </a:p>
          <a:p>
            <a:r>
              <a:rPr lang="nl-NL" dirty="0"/>
              <a:t>Les 5 01/03 Proefveldtechniek</a:t>
            </a:r>
          </a:p>
          <a:p>
            <a:r>
              <a:rPr lang="nl-NL" dirty="0"/>
              <a:t>Les 6 08/03 Proefveldtechniek	</a:t>
            </a:r>
          </a:p>
          <a:p>
            <a:r>
              <a:rPr lang="nl-NL" dirty="0"/>
              <a:t>Les 7 15/03 Toets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FC1F05E-BBD5-782C-36A6-511A8DBD7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2343" y="0"/>
            <a:ext cx="2618792" cy="196409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B7CEDE5-DE37-3A0A-DF43-81CCB0E95E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9750" y="4336263"/>
            <a:ext cx="2923922" cy="194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8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3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FC1F05E-BBD5-782C-36A6-511A8DBD7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2343" y="0"/>
            <a:ext cx="2618792" cy="196409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B7CEDE5-DE37-3A0A-DF43-81CCB0E95E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9750" y="4336263"/>
            <a:ext cx="2923922" cy="1945737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6CAD3B0-4A95-77E6-7746-D83C2B557A80}"/>
              </a:ext>
            </a:extLst>
          </p:cNvPr>
          <p:cNvSpPr txBox="1"/>
          <p:nvPr/>
        </p:nvSpPr>
        <p:spPr>
          <a:xfrm>
            <a:off x="1642188" y="1728000"/>
            <a:ext cx="727787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1 Introductie proefveldtechniek</a:t>
            </a:r>
          </a:p>
          <a:p>
            <a:endParaRPr lang="nl-NL" sz="2400" dirty="0"/>
          </a:p>
          <a:p>
            <a:r>
              <a:rPr lang="nl-NL" sz="2400" dirty="0"/>
              <a:t>Wat is proefveldtechniek?</a:t>
            </a:r>
          </a:p>
          <a:p>
            <a:endParaRPr lang="nl-NL" sz="2400" dirty="0"/>
          </a:p>
          <a:p>
            <a:r>
              <a:rPr lang="nl-NL" sz="2400" dirty="0"/>
              <a:t>Dat zijn veldexperimenten die worden uitgevoerd op het land of in de kas van telers en die realistische resultaten opleveren, vergeleken met experimenten in een laboratorium.</a:t>
            </a:r>
          </a:p>
          <a:p>
            <a:endParaRPr lang="nl-NL" sz="2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912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3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FC1F05E-BBD5-782C-36A6-511A8DBD7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2343" y="0"/>
            <a:ext cx="2618792" cy="196409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6CAD3B0-4A95-77E6-7746-D83C2B557A80}"/>
              </a:ext>
            </a:extLst>
          </p:cNvPr>
          <p:cNvSpPr txBox="1"/>
          <p:nvPr/>
        </p:nvSpPr>
        <p:spPr>
          <a:xfrm>
            <a:off x="1642188" y="1728000"/>
            <a:ext cx="727787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1 Introductie proefveldtechniek</a:t>
            </a:r>
          </a:p>
          <a:p>
            <a:endParaRPr lang="nl-NL" sz="2400" dirty="0"/>
          </a:p>
          <a:p>
            <a:r>
              <a:rPr lang="nl-NL" sz="2400" dirty="0"/>
              <a:t>Wat kun je onderzoeken?</a:t>
            </a:r>
          </a:p>
          <a:p>
            <a:endParaRPr lang="nl-NL" sz="2400" dirty="0"/>
          </a:p>
          <a:p>
            <a:r>
              <a:rPr lang="nl-NL" sz="2400" dirty="0"/>
              <a:t>Door proeven uit te voeren, kunnen onderzoekers het succes of de beperkingen van een nieuwe gewasvariëteit, de bemestingsgraad, irrigatie, het tijdstip van planten, ongediertebestrijding en nog veel meer beoordelen…..</a:t>
            </a:r>
          </a:p>
          <a:p>
            <a:endParaRPr lang="nl-NL" sz="2400" dirty="0"/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7C9A5CD-E83B-1B29-7F37-46F9F129A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6770" y="4893907"/>
            <a:ext cx="3902715" cy="172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6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3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FC1F05E-BBD5-782C-36A6-511A8DBD7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2343" y="0"/>
            <a:ext cx="2618792" cy="196409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6CAD3B0-4A95-77E6-7746-D83C2B557A80}"/>
              </a:ext>
            </a:extLst>
          </p:cNvPr>
          <p:cNvSpPr txBox="1"/>
          <p:nvPr/>
        </p:nvSpPr>
        <p:spPr>
          <a:xfrm>
            <a:off x="1642188" y="1728000"/>
            <a:ext cx="72778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1 Introductie proefveldtechniek</a:t>
            </a:r>
          </a:p>
          <a:p>
            <a:endParaRPr lang="nl-NL" sz="2400" dirty="0"/>
          </a:p>
          <a:p>
            <a:r>
              <a:rPr lang="nl-NL" sz="2400" dirty="0"/>
              <a:t>Wat heb je aan de uitkomsten:</a:t>
            </a:r>
          </a:p>
          <a:p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Goedkeuring of toelating door de regelgevende instanties  voor de verkoopbaarheid van nieuwe rassen of gewasbeschermingsmiddelen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Onderzoek naar de meest geschikte rassen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Opstellen van bemestingsadviezen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Onderzoek naar geschikte substraten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63D8C61-F0AA-CB98-F8C7-38A30C502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0785" y="4399050"/>
            <a:ext cx="280035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0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3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FC1F05E-BBD5-782C-36A6-511A8DBD7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2343" y="0"/>
            <a:ext cx="2618792" cy="196409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6CAD3B0-4A95-77E6-7746-D83C2B557A80}"/>
              </a:ext>
            </a:extLst>
          </p:cNvPr>
          <p:cNvSpPr txBox="1"/>
          <p:nvPr/>
        </p:nvSpPr>
        <p:spPr>
          <a:xfrm>
            <a:off x="1642188" y="1728000"/>
            <a:ext cx="727787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1 Introductie proefveldtechniek</a:t>
            </a:r>
          </a:p>
          <a:p>
            <a:endParaRPr lang="nl-NL" sz="2400" dirty="0"/>
          </a:p>
          <a:p>
            <a:r>
              <a:rPr lang="nl-NL" sz="2400" dirty="0"/>
              <a:t>Wat zijn de componenten van proefveldbeheer?</a:t>
            </a:r>
          </a:p>
          <a:p>
            <a:endParaRPr lang="nl-NL" sz="2400" dirty="0"/>
          </a:p>
          <a:p>
            <a:pPr marL="457200" indent="-457200">
              <a:buAutoNum type="arabicPeriod"/>
            </a:pPr>
            <a:r>
              <a:rPr lang="nl-NL" sz="2400" dirty="0"/>
              <a:t>Experimenteel ontwerp</a:t>
            </a:r>
          </a:p>
          <a:p>
            <a:pPr marL="457200" indent="-457200">
              <a:buAutoNum type="arabicPeriod"/>
            </a:pPr>
            <a:r>
              <a:rPr lang="nl-NL" sz="2400" dirty="0"/>
              <a:t>Gegevens verzameling</a:t>
            </a:r>
          </a:p>
          <a:p>
            <a:pPr marL="457200" indent="-457200">
              <a:buAutoNum type="arabicPeriod"/>
            </a:pPr>
            <a:r>
              <a:rPr lang="nl-NL" sz="2400" dirty="0"/>
              <a:t>Gegevens analyse</a:t>
            </a:r>
          </a:p>
          <a:p>
            <a:pPr marL="457200" indent="-457200">
              <a:buAutoNum type="arabicPeriod"/>
            </a:pPr>
            <a:r>
              <a:rPr lang="nl-NL" sz="2400" dirty="0"/>
              <a:t>Toepassing resultaten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78B7B98-5936-9127-218F-AC2784D44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2093" y="2997624"/>
            <a:ext cx="2327418" cy="32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1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3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FC1F05E-BBD5-782C-36A6-511A8DBD7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2343" y="0"/>
            <a:ext cx="2618792" cy="196409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6CAD3B0-4A95-77E6-7746-D83C2B557A80}"/>
              </a:ext>
            </a:extLst>
          </p:cNvPr>
          <p:cNvSpPr txBox="1"/>
          <p:nvPr/>
        </p:nvSpPr>
        <p:spPr>
          <a:xfrm>
            <a:off x="1076349" y="1261470"/>
            <a:ext cx="7595119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1 Introductie proefveldtechniek</a:t>
            </a:r>
          </a:p>
          <a:p>
            <a:endParaRPr lang="nl-NL" sz="2400" dirty="0"/>
          </a:p>
          <a:p>
            <a:pPr marL="457200" indent="-457200">
              <a:buAutoNum type="arabicPeriod"/>
            </a:pPr>
            <a:r>
              <a:rPr lang="nl-NL" sz="2400" dirty="0"/>
              <a:t>Experimenteel ontwerp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onmogelijk om een veld te vinden dat uniform is wat betreft hellings- of bodemeigenschappen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Om die reden delen onderzoekers vaak gebieden af en creëren ze blokken om de aanwezige variabiliteit vast te leggen.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Binnen elk van deze blokken worden de experimentele behandelingen gerandomiseerd en gerepliceerd.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Wanneer we in een kas een proefveld aanleggen moeten we letten op de juiste uniforme verdeling van licht, warmte en ventilatie. 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4F35789-754C-34EE-547E-DA2F12F67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0415" y="1728000"/>
            <a:ext cx="2618793" cy="142036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1B70180-F498-9016-BDBF-51AED4F7EB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2343" y="4227103"/>
            <a:ext cx="2201335" cy="118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7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3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FC1F05E-BBD5-782C-36A6-511A8DBD7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2343" y="0"/>
            <a:ext cx="2618792" cy="196409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6CAD3B0-4A95-77E6-7746-D83C2B557A80}"/>
              </a:ext>
            </a:extLst>
          </p:cNvPr>
          <p:cNvSpPr txBox="1"/>
          <p:nvPr/>
        </p:nvSpPr>
        <p:spPr>
          <a:xfrm>
            <a:off x="1642188" y="1728000"/>
            <a:ext cx="72778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1 Introductie proefveldtechniek</a:t>
            </a:r>
          </a:p>
          <a:p>
            <a:endParaRPr lang="nl-NL" sz="2400" dirty="0"/>
          </a:p>
          <a:p>
            <a:r>
              <a:rPr lang="nl-NL" sz="2400" dirty="0"/>
              <a:t>2. Gegevens verzameling</a:t>
            </a:r>
          </a:p>
          <a:p>
            <a:endParaRPr lang="nl-NL" sz="2400" dirty="0"/>
          </a:p>
          <a:p>
            <a:r>
              <a:rPr lang="nl-NL" sz="2400" dirty="0"/>
              <a:t>Het is heel belangrijk om bij een proefveld te bepalen: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hoe behandelingen worden afgehandeld in proefvelden,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hoe gegevens worden verzameld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 Deze instructies helpen fouten te minimaliseren en efficiëntie bij proefvelden te creëren.</a:t>
            </a:r>
          </a:p>
          <a:p>
            <a:r>
              <a:rPr lang="nl-NL" sz="2400" dirty="0"/>
              <a:t>Dit noem je </a:t>
            </a:r>
            <a:r>
              <a:rPr lang="nl-NL" sz="2400" dirty="0" err="1"/>
              <a:t>SOP’s</a:t>
            </a:r>
            <a:r>
              <a:rPr lang="nl-NL" sz="2400" dirty="0"/>
              <a:t>, Standard Operating Procedures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8F5D373-4A96-E6E1-F43C-CBB560218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1783" y="4170784"/>
            <a:ext cx="2905098" cy="13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99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3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FC1F05E-BBD5-782C-36A6-511A8DBD7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2343" y="0"/>
            <a:ext cx="2618792" cy="196409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6CAD3B0-4A95-77E6-7746-D83C2B557A80}"/>
              </a:ext>
            </a:extLst>
          </p:cNvPr>
          <p:cNvSpPr txBox="1"/>
          <p:nvPr/>
        </p:nvSpPr>
        <p:spPr>
          <a:xfrm>
            <a:off x="1642188" y="1728000"/>
            <a:ext cx="81498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1 Introductie proefveldtechniek</a:t>
            </a:r>
          </a:p>
          <a:p>
            <a:endParaRPr lang="nl-NL" sz="2400" dirty="0"/>
          </a:p>
          <a:p>
            <a:r>
              <a:rPr lang="nl-NL" sz="2400" dirty="0"/>
              <a:t>3. Gegevens analyse</a:t>
            </a:r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gebruik van technologie voor het beheer en de opslag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Gegevens kunnen rechtstreeks in een systeem worden ingevoerd (geautomatiseerd of handmatig)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 of onmiddellijk worden overgebracht naar </a:t>
            </a:r>
            <a:r>
              <a:rPr lang="nl-NL" sz="2400" dirty="0" err="1"/>
              <a:t>cloudgebaseerde</a:t>
            </a:r>
            <a:r>
              <a:rPr lang="nl-NL" sz="2400" dirty="0"/>
              <a:t> opslag om gegevensverlies te minimaliseren.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Opgeslagen gegevens kunnen worden beoordeeld op kwaliteit en integriteit, een melding komt wanneer de waarde niet binnen een “aanvaardbaar” bereik ligt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4FADA42-E4C9-E428-7765-8C5C3A2CC3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9124" y="4469363"/>
            <a:ext cx="2618250" cy="222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24041"/>
      </p:ext>
    </p:extLst>
  </p:cSld>
  <p:clrMapOvr>
    <a:masterClrMapping/>
  </p:clrMapOvr>
</p:sld>
</file>

<file path=ppt/theme/theme1.xml><?xml version="1.0" encoding="utf-8"?>
<a:theme xmlns:a="http://schemas.openxmlformats.org/drawingml/2006/main" name="Achtergroen PP van zone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htergroen PP van zone" id="{675F9B1A-8E97-4866-B654-6E773CF2DE0C}" vid="{D9F01F32-646D-4132-95FB-6653F27EA7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b1c85b-b197-48cd-8bb1-fe9e9ee0096b">
      <Terms xmlns="http://schemas.microsoft.com/office/infopath/2007/PartnerControls"/>
    </lcf76f155ced4ddcb4097134ff3c332f>
    <TaxCatchAll xmlns="414a8a67-acf6-4b09-bb49-f84330b442d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15" ma:contentTypeDescription="Een nieuw document maken." ma:contentTypeScope="" ma:versionID="83894e93a4a46e8ceca6a2a86e9a0b25">
  <xsd:schema xmlns:xsd="http://www.w3.org/2001/XMLSchema" xmlns:xs="http://www.w3.org/2001/XMLSchema" xmlns:p="http://schemas.microsoft.com/office/2006/metadata/properties" xmlns:ns2="2cb1c85b-b197-48cd-8bb1-fe9e9ee0096b" xmlns:ns3="414a8a67-acf6-4b09-bb49-f84330b442d7" xmlns:ns4="5ad07612-1080-49cf-8fb2-28e7c3022d9a" targetNamespace="http://schemas.microsoft.com/office/2006/metadata/properties" ma:root="true" ma:fieldsID="a72ee83338dcd6759214d8b070b6d88f" ns2:_="" ns3:_="" ns4:_="">
    <xsd:import namespace="2cb1c85b-b197-48cd-8bb1-fe9e9ee0096b"/>
    <xsd:import namespace="414a8a67-acf6-4b09-bb49-f84330b442d7"/>
    <xsd:import namespace="5ad07612-1080-49cf-8fb2-28e7c3022d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ec6a8442-1569-46a6-a14f-f23e9ec9d8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a8a67-acf6-4b09-bb49-f84330b442d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8ea8ce-d6d7-4c67-93d5-dcdb41321123}" ma:internalName="TaxCatchAll" ma:showField="CatchAllData" ma:web="5ad07612-1080-49cf-8fb2-28e7c3022d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7612-1080-49cf-8fb2-28e7c3022d9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5929FC-507C-4225-ADC4-799D2B4F0F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95E054-A4D1-494E-8569-2006FB09F6F4}">
  <ds:schemaRefs>
    <ds:schemaRef ds:uri="http://schemas.openxmlformats.org/package/2006/metadata/core-properties"/>
    <ds:schemaRef ds:uri="http://schemas.microsoft.com/office/2006/documentManagement/types"/>
    <ds:schemaRef ds:uri="915d7cad-3e71-4cea-95bb-ac32222adf06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82ac19c3-1cff-4f70-a585-2de21a3866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735C1E1-7B21-4F6A-B79E-BACCB7F8EA40}"/>
</file>

<file path=docProps/app.xml><?xml version="1.0" encoding="utf-8"?>
<Properties xmlns="http://schemas.openxmlformats.org/officeDocument/2006/extended-properties" xmlns:vt="http://schemas.openxmlformats.org/officeDocument/2006/docPropsVTypes">
  <Template>Achtergroen PP van zone</Template>
  <TotalTime>466</TotalTime>
  <Words>632</Words>
  <Application>Microsoft Office PowerPoint</Application>
  <PresentationFormat>Breedbeeld</PresentationFormat>
  <Paragraphs>138</Paragraphs>
  <Slides>15</Slides>
  <Notes>14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8" baseType="lpstr">
      <vt:lpstr>Arial</vt:lpstr>
      <vt:lpstr>Calibri</vt:lpstr>
      <vt:lpstr>Achtergroen PP van zone</vt:lpstr>
      <vt:lpstr>PowerPoint-presentatie</vt:lpstr>
      <vt:lpstr>Bemesting Periode 3 23/24</vt:lpstr>
      <vt:lpstr>Bemesting Periode 3 23/24</vt:lpstr>
      <vt:lpstr>Bemesting Periode 3 23/24</vt:lpstr>
      <vt:lpstr>Bemesting Periode 3 23/24</vt:lpstr>
      <vt:lpstr>Bemesting Periode 3 23/24</vt:lpstr>
      <vt:lpstr>Bemesting Periode 3 23/24</vt:lpstr>
      <vt:lpstr>Bemesting Periode 3 23/24</vt:lpstr>
      <vt:lpstr>Bemesting Periode 3 23/24</vt:lpstr>
      <vt:lpstr>Bemesting Periode 3 23/24</vt:lpstr>
      <vt:lpstr>Bemesting Periode 3 23/24</vt:lpstr>
      <vt:lpstr>Bemesting Periode 3 23/24</vt:lpstr>
      <vt:lpstr>Bemesting Periode 3 23/24</vt:lpstr>
      <vt:lpstr>Bemesting Periode 3 23/24</vt:lpstr>
      <vt:lpstr>Bemesting Periode 3 23/24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Bertus Boer</dc:creator>
  <cp:lastModifiedBy>Ben Nienhuis</cp:lastModifiedBy>
  <cp:revision>6</cp:revision>
  <dcterms:created xsi:type="dcterms:W3CDTF">2021-01-11T10:50:43Z</dcterms:created>
  <dcterms:modified xsi:type="dcterms:W3CDTF">2024-01-18T20:08:34Z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